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256" r:id="rId2"/>
    <p:sldId id="270" r:id="rId3"/>
    <p:sldId id="261" r:id="rId4"/>
    <p:sldId id="276" r:id="rId5"/>
    <p:sldId id="278" r:id="rId6"/>
    <p:sldId id="275" r:id="rId7"/>
    <p:sldId id="277" r:id="rId8"/>
  </p:sldIdLst>
  <p:sldSz cx="12188825" cy="6858000"/>
  <p:notesSz cx="6858000" cy="88915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01"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017" autoAdjust="0"/>
    <p:restoredTop sz="94660"/>
  </p:normalViewPr>
  <p:slideViewPr>
    <p:cSldViewPr>
      <p:cViewPr varScale="1">
        <p:scale>
          <a:sx n="114" d="100"/>
          <a:sy n="114" d="100"/>
        </p:scale>
        <p:origin x="528" y="102"/>
      </p:cViewPr>
      <p:guideLst>
        <p:guide pos="3839"/>
        <p:guide orient="horz" pos="2160"/>
      </p:guideLst>
    </p:cSldViewPr>
  </p:slideViewPr>
  <p:notesTextViewPr>
    <p:cViewPr>
      <p:scale>
        <a:sx n="1" d="1"/>
        <a:sy n="1" d="1"/>
      </p:scale>
      <p:origin x="0" y="0"/>
    </p:cViewPr>
  </p:notesTextViewPr>
  <p:notesViewPr>
    <p:cSldViewPr showGuides="1">
      <p:cViewPr varScale="1">
        <p:scale>
          <a:sx n="63" d="100"/>
          <a:sy n="63" d="100"/>
        </p:scale>
        <p:origin x="1986" y="108"/>
      </p:cViewPr>
      <p:guideLst>
        <p:guide orient="horz" pos="2801"/>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44579"/>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44579"/>
          </a:xfrm>
          <a:prstGeom prst="rect">
            <a:avLst/>
          </a:prstGeom>
        </p:spPr>
        <p:txBody>
          <a:bodyPr vert="horz" lIns="91440" tIns="45720" rIns="91440" bIns="45720" rtlCol="0"/>
          <a:lstStyle>
            <a:lvl1pPr algn="r">
              <a:defRPr sz="1200"/>
            </a:lvl1pPr>
          </a:lstStyle>
          <a:p>
            <a:fld id="{AC8CEC3D-96F7-401F-9673-3EE7F75C9C5B}" type="datetimeFigureOut">
              <a:rPr lang="en-US"/>
              <a:t>1/19/2018</a:t>
            </a:fld>
            <a:endParaRPr/>
          </a:p>
        </p:txBody>
      </p:sp>
      <p:sp>
        <p:nvSpPr>
          <p:cNvPr id="4" name="Footer Placeholder 3"/>
          <p:cNvSpPr>
            <a:spLocks noGrp="1"/>
          </p:cNvSpPr>
          <p:nvPr>
            <p:ph type="ftr" sz="quarter" idx="2"/>
          </p:nvPr>
        </p:nvSpPr>
        <p:spPr>
          <a:xfrm>
            <a:off x="0" y="8445466"/>
            <a:ext cx="2971800" cy="444579"/>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445466"/>
            <a:ext cx="2971800" cy="444579"/>
          </a:xfrm>
          <a:prstGeom prst="rect">
            <a:avLst/>
          </a:prstGeom>
        </p:spPr>
        <p:txBody>
          <a:bodyPr vert="horz" lIns="91440" tIns="45720" rIns="91440" bIns="45720" rtlCol="0" anchor="b"/>
          <a:lstStyle>
            <a:lvl1pPr algn="r">
              <a:defRPr sz="1200"/>
            </a:lvl1pPr>
          </a:lstStyle>
          <a:p>
            <a:fld id="{A98ED8CD-4E4C-49AC-BDC6-2963BA49E54F}" type="slidenum">
              <a:rPr/>
              <a:t>‹#›</a:t>
            </a:fld>
            <a:endParaRPr/>
          </a:p>
        </p:txBody>
      </p:sp>
    </p:spTree>
    <p:extLst>
      <p:ext uri="{BB962C8B-B14F-4D97-AF65-F5344CB8AC3E}">
        <p14:creationId xmlns:p14="http://schemas.microsoft.com/office/powerpoint/2010/main" val="3434179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44579"/>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44579"/>
          </a:xfrm>
          <a:prstGeom prst="rect">
            <a:avLst/>
          </a:prstGeom>
        </p:spPr>
        <p:txBody>
          <a:bodyPr vert="horz" lIns="91440" tIns="45720" rIns="91440" bIns="45720" rtlCol="0"/>
          <a:lstStyle>
            <a:lvl1pPr algn="r">
              <a:defRPr sz="1200"/>
            </a:lvl1pPr>
          </a:lstStyle>
          <a:p>
            <a:fld id="{F032BCF4-D26D-4DAF-9F57-FE1E61FE7935}" type="datetimeFigureOut">
              <a:rPr lang="en-US"/>
              <a:t>1/19/2018</a:t>
            </a:fld>
            <a:endParaRPr/>
          </a:p>
        </p:txBody>
      </p:sp>
      <p:sp>
        <p:nvSpPr>
          <p:cNvPr id="4" name="Slide Image Placeholder 3"/>
          <p:cNvSpPr>
            <a:spLocks noGrp="1" noRot="1" noChangeAspect="1"/>
          </p:cNvSpPr>
          <p:nvPr>
            <p:ph type="sldImg" idx="2"/>
          </p:nvPr>
        </p:nvSpPr>
        <p:spPr>
          <a:xfrm>
            <a:off x="466725" y="666750"/>
            <a:ext cx="5924550" cy="333375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223504"/>
            <a:ext cx="5486400" cy="4001215"/>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445466"/>
            <a:ext cx="2971800" cy="444579"/>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445466"/>
            <a:ext cx="2971800" cy="444579"/>
          </a:xfrm>
          <a:prstGeom prst="rect">
            <a:avLst/>
          </a:prstGeom>
        </p:spPr>
        <p:txBody>
          <a:bodyPr vert="horz" lIns="91440" tIns="45720" rIns="91440" bIns="45720" rtlCol="0" anchor="b"/>
          <a:lstStyle>
            <a:lvl1pPr algn="r">
              <a:defRPr sz="1200"/>
            </a:lvl1pPr>
          </a:lstStyle>
          <a:p>
            <a:fld id="{5FB91549-43BF-425A-AF25-75262019208C}" type="slidenum">
              <a:rPr/>
              <a:t>‹#›</a:t>
            </a:fld>
            <a:endParaRPr/>
          </a:p>
        </p:txBody>
      </p:sp>
    </p:spTree>
    <p:extLst>
      <p:ext uri="{BB962C8B-B14F-4D97-AF65-F5344CB8AC3E}">
        <p14:creationId xmlns:p14="http://schemas.microsoft.com/office/powerpoint/2010/main" val="4239286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pic>
        <p:nvPicPr>
          <p:cNvPr id="5" name="Picture 4" descr="Looking up to clouds and blue sky surrounded by glass-walled buildings"/>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4873625" y="0"/>
            <a:ext cx="7315200" cy="6858001"/>
          </a:xfrm>
          <a:prstGeom prst="rect">
            <a:avLst/>
          </a:prstGeom>
        </p:spPr>
      </p:pic>
      <p:sp>
        <p:nvSpPr>
          <p:cNvPr id="2" name="Title 1"/>
          <p:cNvSpPr>
            <a:spLocks noGrp="1"/>
          </p:cNvSpPr>
          <p:nvPr>
            <p:ph type="ctrTitle"/>
          </p:nvPr>
        </p:nvSpPr>
        <p:spPr>
          <a:xfrm>
            <a:off x="608013" y="685801"/>
            <a:ext cx="3962400" cy="4724399"/>
          </a:xfrm>
        </p:spPr>
        <p:txBody>
          <a:bodyPr>
            <a:normAutofit/>
          </a:bodyPr>
          <a:lstStyle>
            <a:lvl1pPr>
              <a:defRPr sz="4800"/>
            </a:lvl1pPr>
          </a:lstStyle>
          <a:p>
            <a:r>
              <a:t>Click to edit Master title style</a:t>
            </a:r>
          </a:p>
        </p:txBody>
      </p:sp>
      <p:sp>
        <p:nvSpPr>
          <p:cNvPr id="3" name="Subtitle 2"/>
          <p:cNvSpPr>
            <a:spLocks noGrp="1"/>
          </p:cNvSpPr>
          <p:nvPr>
            <p:ph type="subTitle" idx="1"/>
          </p:nvPr>
        </p:nvSpPr>
        <p:spPr>
          <a:xfrm>
            <a:off x="608013" y="5410200"/>
            <a:ext cx="3962400" cy="762000"/>
          </a:xfrm>
        </p:spPr>
        <p:txBody>
          <a:bodyPr>
            <a:normAutofit/>
          </a:bodyPr>
          <a:lstStyle>
            <a:lvl1pPr marL="0" indent="0" algn="l">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edit Master subtitle style</a:t>
            </a:r>
          </a:p>
        </p:txBody>
      </p:sp>
      <p:sp>
        <p:nvSpPr>
          <p:cNvPr id="8" name="Date Placeholder 7"/>
          <p:cNvSpPr>
            <a:spLocks noGrp="1"/>
          </p:cNvSpPr>
          <p:nvPr>
            <p:ph type="dt" sz="half" idx="10"/>
          </p:nvPr>
        </p:nvSpPr>
        <p:spPr/>
        <p:txBody>
          <a:bodyPr/>
          <a:lstStyle/>
          <a:p>
            <a:fld id="{81C93FC7-9D1A-468B-98DB-D1E8D74418D9}" type="datetimeFigureOut">
              <a:rPr lang="en-US"/>
              <a:pPr/>
              <a:t>1/19/2018</a:t>
            </a:fld>
            <a:endParaRPr/>
          </a:p>
        </p:txBody>
      </p:sp>
      <p:sp>
        <p:nvSpPr>
          <p:cNvPr id="9" name="Footer Placeholder 8"/>
          <p:cNvSpPr>
            <a:spLocks noGrp="1"/>
          </p:cNvSpPr>
          <p:nvPr>
            <p:ph type="ftr" sz="quarter" idx="11"/>
          </p:nvPr>
        </p:nvSpPr>
        <p:spPr/>
        <p:txBody>
          <a:bodyPr/>
          <a:lstStyle/>
          <a:p>
            <a:r>
              <a:rPr lang="en-US" dirty="0"/>
              <a:t>Add a footer</a:t>
            </a:r>
          </a:p>
        </p:txBody>
      </p:sp>
      <p:sp>
        <p:nvSpPr>
          <p:cNvPr id="10" name="Slide Number Placeholder 9"/>
          <p:cNvSpPr>
            <a:spLocks noGrp="1"/>
          </p:cNvSpPr>
          <p:nvPr>
            <p:ph type="sldNum" sz="quarter" idx="12"/>
          </p:nvPr>
        </p:nvSpPr>
        <p:spPr/>
        <p:txBody>
          <a:bodyPr/>
          <a:lstStyle/>
          <a:p>
            <a:fld id="{A3F31473-23EB-4724-8B59-FE6D21D89FA4}" type="slidenum">
              <a:rPr/>
              <a:pPr/>
              <a:t>‹#›</a:t>
            </a:fld>
            <a:endParaRPr/>
          </a:p>
        </p:txBody>
      </p:sp>
    </p:spTree>
    <p:extLst>
      <p:ext uri="{BB962C8B-B14F-4D97-AF65-F5344CB8AC3E}">
        <p14:creationId xmlns:p14="http://schemas.microsoft.com/office/powerpoint/2010/main" val="273483955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Click to edit Master title style</a:t>
            </a:r>
          </a:p>
        </p:txBody>
      </p:sp>
      <p:sp>
        <p:nvSpPr>
          <p:cNvPr id="3" name="Content Placeholder 2"/>
          <p:cNvSpPr>
            <a:spLocks noGrp="1"/>
          </p:cNvSpPr>
          <p:nvPr>
            <p:ph idx="1"/>
          </p:nvPr>
        </p:nvSpPr>
        <p:spPr/>
        <p:txBody>
          <a:bodyPr/>
          <a:lstStyle>
            <a:lvl5pPr>
              <a:defRPr/>
            </a:lvl5pPr>
            <a:lvl6pPr>
              <a:defRPr/>
            </a:lvl6pPr>
            <a:lvl7pPr>
              <a:defRPr/>
            </a:lvl7pPr>
            <a:lvl8pPr>
              <a:defRPr/>
            </a:lvl8pPr>
            <a:lvl9pPr>
              <a:defRPr/>
            </a:lvl9pPr>
          </a:lstStyle>
          <a:p>
            <a:pPr lvl="0"/>
            <a:r>
              <a:t>Click to edit Master text styles</a:t>
            </a:r>
          </a:p>
          <a:p>
            <a:pPr lvl="1"/>
            <a:r>
              <a:t>Second level</a:t>
            </a:r>
          </a:p>
          <a:p>
            <a:pPr lvl="2"/>
            <a:r>
              <a:t>Third level</a:t>
            </a:r>
          </a:p>
          <a:p>
            <a:pPr lvl="3"/>
            <a:r>
              <a:t>Fourth level</a:t>
            </a:r>
          </a:p>
          <a:p>
            <a:pPr lvl="4"/>
            <a:r>
              <a:t>Fifth level</a:t>
            </a:r>
          </a:p>
        </p:txBody>
      </p:sp>
      <p:sp>
        <p:nvSpPr>
          <p:cNvPr id="4" name="Date Placeholder 3"/>
          <p:cNvSpPr>
            <a:spLocks noGrp="1"/>
          </p:cNvSpPr>
          <p:nvPr>
            <p:ph type="dt" sz="half" idx="10"/>
          </p:nvPr>
        </p:nvSpPr>
        <p:spPr/>
        <p:txBody>
          <a:bodyPr/>
          <a:lstStyle/>
          <a:p>
            <a:fld id="{81C93FC7-9D1A-468B-98DB-D1E8D74418D9}" type="datetimeFigureOut">
              <a:rPr lang="en-US"/>
              <a:t>1/19/2018</a:t>
            </a:fld>
            <a:endParaRPr/>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A3F31473-23EB-4724-8B59-FE6D21D89FA4}" type="slidenum">
              <a:rPr/>
              <a:t>‹#›</a:t>
            </a:fld>
            <a:endParaRPr/>
          </a:p>
        </p:txBody>
      </p:sp>
    </p:spTree>
    <p:extLst>
      <p:ext uri="{BB962C8B-B14F-4D97-AF65-F5344CB8AC3E}">
        <p14:creationId xmlns:p14="http://schemas.microsoft.com/office/powerpoint/2010/main" val="3137862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8013" y="2590800"/>
            <a:ext cx="8229599" cy="2819400"/>
          </a:xfrm>
        </p:spPr>
        <p:txBody>
          <a:bodyPr anchor="b">
            <a:normAutofit/>
          </a:bodyPr>
          <a:lstStyle>
            <a:lvl1pPr algn="l">
              <a:defRPr sz="4800" b="0" cap="none" baseline="0"/>
            </a:lvl1pPr>
          </a:lstStyle>
          <a:p>
            <a:r>
              <a:t>Click to edit Master title style</a:t>
            </a:r>
          </a:p>
        </p:txBody>
      </p:sp>
      <p:sp>
        <p:nvSpPr>
          <p:cNvPr id="3" name="Text Placeholder 2"/>
          <p:cNvSpPr>
            <a:spLocks noGrp="1"/>
          </p:cNvSpPr>
          <p:nvPr>
            <p:ph type="body" idx="1"/>
          </p:nvPr>
        </p:nvSpPr>
        <p:spPr>
          <a:xfrm>
            <a:off x="606425" y="5410200"/>
            <a:ext cx="8231187" cy="762000"/>
          </a:xfrm>
        </p:spPr>
        <p:txBody>
          <a:bodyPr anchor="t">
            <a:normAutofit/>
          </a:bodyPr>
          <a:lstStyle>
            <a:lvl1pPr marL="0" indent="0">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t>Click to edit Master text styles</a:t>
            </a:r>
          </a:p>
        </p:txBody>
      </p:sp>
      <p:sp>
        <p:nvSpPr>
          <p:cNvPr id="7" name="Date Placeholder 6"/>
          <p:cNvSpPr>
            <a:spLocks noGrp="1"/>
          </p:cNvSpPr>
          <p:nvPr>
            <p:ph type="dt" sz="half" idx="10"/>
          </p:nvPr>
        </p:nvSpPr>
        <p:spPr/>
        <p:txBody>
          <a:bodyPr/>
          <a:lstStyle/>
          <a:p>
            <a:fld id="{81C93FC7-9D1A-468B-98DB-D1E8D74418D9}" type="datetimeFigureOut">
              <a:rPr lang="en-US"/>
              <a:pPr/>
              <a:t>1/19/2018</a:t>
            </a:fld>
            <a:endParaRPr/>
          </a:p>
        </p:txBody>
      </p:sp>
      <p:sp>
        <p:nvSpPr>
          <p:cNvPr id="8" name="Footer Placeholder 7"/>
          <p:cNvSpPr>
            <a:spLocks noGrp="1"/>
          </p:cNvSpPr>
          <p:nvPr>
            <p:ph type="ftr" sz="quarter" idx="11"/>
          </p:nvPr>
        </p:nvSpPr>
        <p:spPr/>
        <p:txBody>
          <a:bodyPr/>
          <a:lstStyle/>
          <a:p>
            <a:r>
              <a:rPr lang="en-US" dirty="0"/>
              <a:t>Add a footer</a:t>
            </a:r>
            <a:endParaRPr dirty="0"/>
          </a:p>
        </p:txBody>
      </p:sp>
      <p:sp>
        <p:nvSpPr>
          <p:cNvPr id="9" name="Slide Number Placeholder 8"/>
          <p:cNvSpPr>
            <a:spLocks noGrp="1"/>
          </p:cNvSpPr>
          <p:nvPr>
            <p:ph type="sldNum" sz="quarter" idx="12"/>
          </p:nvPr>
        </p:nvSpPr>
        <p:spPr/>
        <p:txBody>
          <a:bodyPr/>
          <a:lstStyle/>
          <a:p>
            <a:fld id="{A3F31473-23EB-4724-8B59-FE6D21D89FA4}" type="slidenum">
              <a:rPr/>
              <a:pPr/>
              <a:t>‹#›</a:t>
            </a:fld>
            <a:endParaRPr/>
          </a:p>
        </p:txBody>
      </p:sp>
    </p:spTree>
    <p:extLst>
      <p:ext uri="{BB962C8B-B14F-4D97-AF65-F5344CB8AC3E}">
        <p14:creationId xmlns:p14="http://schemas.microsoft.com/office/powerpoint/2010/main" val="322511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Click to edit Master title style</a:t>
            </a:r>
          </a:p>
        </p:txBody>
      </p:sp>
      <p:sp>
        <p:nvSpPr>
          <p:cNvPr id="3" name="Content Placeholder 2"/>
          <p:cNvSpPr>
            <a:spLocks noGrp="1"/>
          </p:cNvSpPr>
          <p:nvPr>
            <p:ph sz="half" idx="1"/>
          </p:nvPr>
        </p:nvSpPr>
        <p:spPr>
          <a:xfrm>
            <a:off x="1293813" y="685800"/>
            <a:ext cx="5029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t>Click to edit Master text styles</a:t>
            </a:r>
          </a:p>
          <a:p>
            <a:pPr lvl="1"/>
            <a:r>
              <a:t>Second level</a:t>
            </a:r>
          </a:p>
          <a:p>
            <a:pPr lvl="2"/>
            <a:r>
              <a:t>Third level</a:t>
            </a:r>
          </a:p>
          <a:p>
            <a:pPr lvl="3"/>
            <a:r>
              <a:t>Fourth level</a:t>
            </a:r>
          </a:p>
          <a:p>
            <a:pPr lvl="4"/>
            <a:r>
              <a:t>Fifth level</a:t>
            </a:r>
          </a:p>
        </p:txBody>
      </p:sp>
      <p:sp>
        <p:nvSpPr>
          <p:cNvPr id="4" name="Content Placeholder 3"/>
          <p:cNvSpPr>
            <a:spLocks noGrp="1"/>
          </p:cNvSpPr>
          <p:nvPr>
            <p:ph sz="half" idx="2"/>
          </p:nvPr>
        </p:nvSpPr>
        <p:spPr>
          <a:xfrm>
            <a:off x="6551614" y="685800"/>
            <a:ext cx="5029199"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t>Click to edit Master text styles</a:t>
            </a:r>
          </a:p>
          <a:p>
            <a:pPr lvl="1"/>
            <a:r>
              <a:t>Second level</a:t>
            </a:r>
          </a:p>
          <a:p>
            <a:pPr lvl="2"/>
            <a:r>
              <a:t>Third level</a:t>
            </a:r>
          </a:p>
          <a:p>
            <a:pPr lvl="3"/>
            <a:r>
              <a:t>Fourth level</a:t>
            </a:r>
          </a:p>
          <a:p>
            <a:pPr lvl="4"/>
            <a:r>
              <a:t>Fifth level</a:t>
            </a:r>
          </a:p>
        </p:txBody>
      </p:sp>
      <p:sp>
        <p:nvSpPr>
          <p:cNvPr id="5" name="Date Placeholder 4"/>
          <p:cNvSpPr>
            <a:spLocks noGrp="1"/>
          </p:cNvSpPr>
          <p:nvPr>
            <p:ph type="dt" sz="half" idx="10"/>
          </p:nvPr>
        </p:nvSpPr>
        <p:spPr/>
        <p:txBody>
          <a:bodyPr/>
          <a:lstStyle/>
          <a:p>
            <a:fld id="{81C93FC7-9D1A-468B-98DB-D1E8D74418D9}" type="datetimeFigureOut">
              <a:rPr lang="en-US"/>
              <a:t>1/19/2018</a:t>
            </a:fld>
            <a:endParaRP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7" name="Slide Number Placeholder 6"/>
          <p:cNvSpPr>
            <a:spLocks noGrp="1"/>
          </p:cNvSpPr>
          <p:nvPr>
            <p:ph type="sldNum" sz="quarter" idx="12"/>
          </p:nvPr>
        </p:nvSpPr>
        <p:spPr/>
        <p:txBody>
          <a:bodyPr/>
          <a:lstStyle/>
          <a:p>
            <a:fld id="{A3F31473-23EB-4724-8B59-FE6D21D89FA4}" type="slidenum">
              <a:rPr/>
              <a:t>‹#›</a:t>
            </a:fld>
            <a:endParaRPr/>
          </a:p>
        </p:txBody>
      </p:sp>
    </p:spTree>
    <p:extLst>
      <p:ext uri="{BB962C8B-B14F-4D97-AF65-F5344CB8AC3E}">
        <p14:creationId xmlns:p14="http://schemas.microsoft.com/office/powerpoint/2010/main" val="3897013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t>Click to edit Master title style</a:t>
            </a:r>
          </a:p>
        </p:txBody>
      </p:sp>
      <p:sp>
        <p:nvSpPr>
          <p:cNvPr id="3" name="Text Placeholder 2"/>
          <p:cNvSpPr>
            <a:spLocks noGrp="1"/>
          </p:cNvSpPr>
          <p:nvPr>
            <p:ph type="body" idx="1"/>
          </p:nvPr>
        </p:nvSpPr>
        <p:spPr>
          <a:xfrm>
            <a:off x="1293664" y="685800"/>
            <a:ext cx="5029200" cy="990600"/>
          </a:xfrm>
        </p:spPr>
        <p:txBody>
          <a:bodyPr anchor="ctr">
            <a:normAutofit/>
          </a:bodyPr>
          <a:lstStyle>
            <a:lvl1pPr marL="0" indent="0">
              <a:spcBef>
                <a:spcPts val="0"/>
              </a:spcBef>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t>Click to edit Master text styles</a:t>
            </a:r>
          </a:p>
        </p:txBody>
      </p:sp>
      <p:sp>
        <p:nvSpPr>
          <p:cNvPr id="4" name="Content Placeholder 3"/>
          <p:cNvSpPr>
            <a:spLocks noGrp="1"/>
          </p:cNvSpPr>
          <p:nvPr>
            <p:ph sz="half" idx="2"/>
          </p:nvPr>
        </p:nvSpPr>
        <p:spPr>
          <a:xfrm>
            <a:off x="1293664" y="1676400"/>
            <a:ext cx="502920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t>Click to edit Master text styles</a:t>
            </a:r>
          </a:p>
          <a:p>
            <a:pPr lvl="1"/>
            <a:r>
              <a:t>Second level</a:t>
            </a:r>
          </a:p>
          <a:p>
            <a:pPr lvl="2"/>
            <a:r>
              <a:t>Third level</a:t>
            </a:r>
          </a:p>
          <a:p>
            <a:pPr lvl="3"/>
            <a:r>
              <a:t>Fourth level</a:t>
            </a:r>
          </a:p>
          <a:p>
            <a:pPr lvl="4"/>
            <a:r>
              <a:t>Fifth level</a:t>
            </a:r>
          </a:p>
        </p:txBody>
      </p:sp>
      <p:sp>
        <p:nvSpPr>
          <p:cNvPr id="5" name="Text Placeholder 4"/>
          <p:cNvSpPr>
            <a:spLocks noGrp="1"/>
          </p:cNvSpPr>
          <p:nvPr>
            <p:ph type="body" sz="quarter" idx="3"/>
          </p:nvPr>
        </p:nvSpPr>
        <p:spPr>
          <a:xfrm>
            <a:off x="6551613" y="685800"/>
            <a:ext cx="5029200" cy="990600"/>
          </a:xfrm>
        </p:spPr>
        <p:txBody>
          <a:bodyPr anchor="ctr">
            <a:normAutofit/>
          </a:bodyPr>
          <a:lstStyle>
            <a:lvl1pPr marL="0" indent="0">
              <a:spcBef>
                <a:spcPts val="0"/>
              </a:spcBef>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t>Click to edit Master text styles</a:t>
            </a:r>
          </a:p>
        </p:txBody>
      </p:sp>
      <p:sp>
        <p:nvSpPr>
          <p:cNvPr id="6" name="Content Placeholder 5"/>
          <p:cNvSpPr>
            <a:spLocks noGrp="1"/>
          </p:cNvSpPr>
          <p:nvPr>
            <p:ph sz="quarter" idx="4"/>
          </p:nvPr>
        </p:nvSpPr>
        <p:spPr>
          <a:xfrm>
            <a:off x="6550025" y="1676400"/>
            <a:ext cx="502920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t>Click to edit Master text styles</a:t>
            </a:r>
          </a:p>
          <a:p>
            <a:pPr lvl="1"/>
            <a:r>
              <a:t>Second level</a:t>
            </a:r>
          </a:p>
          <a:p>
            <a:pPr lvl="2"/>
            <a:r>
              <a:t>Third level</a:t>
            </a:r>
          </a:p>
          <a:p>
            <a:pPr lvl="3"/>
            <a:r>
              <a:t>Fourth level</a:t>
            </a:r>
          </a:p>
          <a:p>
            <a:pPr lvl="4"/>
            <a:r>
              <a:t>Fifth level</a:t>
            </a:r>
          </a:p>
        </p:txBody>
      </p:sp>
      <p:sp>
        <p:nvSpPr>
          <p:cNvPr id="7" name="Date Placeholder 6"/>
          <p:cNvSpPr>
            <a:spLocks noGrp="1"/>
          </p:cNvSpPr>
          <p:nvPr>
            <p:ph type="dt" sz="half" idx="10"/>
          </p:nvPr>
        </p:nvSpPr>
        <p:spPr/>
        <p:txBody>
          <a:bodyPr/>
          <a:lstStyle/>
          <a:p>
            <a:fld id="{81C93FC7-9D1A-468B-98DB-D1E8D74418D9}" type="datetimeFigureOut">
              <a:rPr lang="en-US"/>
              <a:t>1/19/2018</a:t>
            </a:fld>
            <a:endParaRPr/>
          </a:p>
        </p:txBody>
      </p:sp>
      <p:sp>
        <p:nvSpPr>
          <p:cNvPr id="8" name="Footer Placeholder 7"/>
          <p:cNvSpPr>
            <a:spLocks noGrp="1"/>
          </p:cNvSpPr>
          <p:nvPr>
            <p:ph type="ftr" sz="quarter" idx="11"/>
          </p:nvPr>
        </p:nvSpPr>
        <p:spPr/>
        <p:txBody>
          <a:bodyPr/>
          <a:lstStyle/>
          <a:p>
            <a:r>
              <a:rPr lang="en-US" dirty="0"/>
              <a:t>Add a footer</a:t>
            </a:r>
            <a:endParaRPr dirty="0"/>
          </a:p>
        </p:txBody>
      </p:sp>
      <p:sp>
        <p:nvSpPr>
          <p:cNvPr id="9" name="Slide Number Placeholder 8"/>
          <p:cNvSpPr>
            <a:spLocks noGrp="1"/>
          </p:cNvSpPr>
          <p:nvPr>
            <p:ph type="sldNum" sz="quarter" idx="12"/>
          </p:nvPr>
        </p:nvSpPr>
        <p:spPr/>
        <p:txBody>
          <a:bodyPr/>
          <a:lstStyle/>
          <a:p>
            <a:fld id="{A3F31473-23EB-4724-8B59-FE6D21D89FA4}" type="slidenum">
              <a:rPr/>
              <a:t>‹#›</a:t>
            </a:fld>
            <a:endParaRPr/>
          </a:p>
        </p:txBody>
      </p:sp>
    </p:spTree>
    <p:extLst>
      <p:ext uri="{BB962C8B-B14F-4D97-AF65-F5344CB8AC3E}">
        <p14:creationId xmlns:p14="http://schemas.microsoft.com/office/powerpoint/2010/main" val="5130968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Click to edit Master title style</a:t>
            </a:r>
          </a:p>
        </p:txBody>
      </p:sp>
      <p:sp>
        <p:nvSpPr>
          <p:cNvPr id="3" name="Date Placeholder 2"/>
          <p:cNvSpPr>
            <a:spLocks noGrp="1"/>
          </p:cNvSpPr>
          <p:nvPr>
            <p:ph type="dt" sz="half" idx="10"/>
          </p:nvPr>
        </p:nvSpPr>
        <p:spPr/>
        <p:txBody>
          <a:bodyPr/>
          <a:lstStyle/>
          <a:p>
            <a:fld id="{81C93FC7-9D1A-468B-98DB-D1E8D74418D9}" type="datetimeFigureOut">
              <a:rPr lang="en-US"/>
              <a:t>1/19/2018</a:t>
            </a:fld>
            <a:endParaRPr/>
          </a:p>
        </p:txBody>
      </p:sp>
      <p:sp>
        <p:nvSpPr>
          <p:cNvPr id="4" name="Footer Placeholder 3"/>
          <p:cNvSpPr>
            <a:spLocks noGrp="1"/>
          </p:cNvSpPr>
          <p:nvPr>
            <p:ph type="ftr" sz="quarter" idx="11"/>
          </p:nvPr>
        </p:nvSpPr>
        <p:spPr/>
        <p:txBody>
          <a:bodyPr/>
          <a:lstStyle/>
          <a:p>
            <a:r>
              <a:rPr lang="en-US" dirty="0"/>
              <a:t>Add a footer</a:t>
            </a:r>
            <a:endParaRPr dirty="0"/>
          </a:p>
        </p:txBody>
      </p:sp>
      <p:sp>
        <p:nvSpPr>
          <p:cNvPr id="5" name="Slide Number Placeholder 4"/>
          <p:cNvSpPr>
            <a:spLocks noGrp="1"/>
          </p:cNvSpPr>
          <p:nvPr>
            <p:ph type="sldNum" sz="quarter" idx="12"/>
          </p:nvPr>
        </p:nvSpPr>
        <p:spPr/>
        <p:txBody>
          <a:bodyPr/>
          <a:lstStyle/>
          <a:p>
            <a:fld id="{A3F31473-23EB-4724-8B59-FE6D21D89FA4}" type="slidenum">
              <a:rPr/>
              <a:t>‹#›</a:t>
            </a:fld>
            <a:endParaRPr/>
          </a:p>
        </p:txBody>
      </p:sp>
    </p:spTree>
    <p:extLst>
      <p:ext uri="{BB962C8B-B14F-4D97-AF65-F5344CB8AC3E}">
        <p14:creationId xmlns:p14="http://schemas.microsoft.com/office/powerpoint/2010/main" val="3134428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C93FC7-9D1A-468B-98DB-D1E8D74418D9}" type="datetimeFigureOut">
              <a:rPr lang="en-US"/>
              <a:t>1/19/2018</a:t>
            </a:fld>
            <a:endParaRPr/>
          </a:p>
        </p:txBody>
      </p:sp>
      <p:sp>
        <p:nvSpPr>
          <p:cNvPr id="3" name="Footer Placeholder 2"/>
          <p:cNvSpPr>
            <a:spLocks noGrp="1"/>
          </p:cNvSpPr>
          <p:nvPr>
            <p:ph type="ftr" sz="quarter" idx="11"/>
          </p:nvPr>
        </p:nvSpPr>
        <p:spPr/>
        <p:txBody>
          <a:bodyPr/>
          <a:lstStyle/>
          <a:p>
            <a:r>
              <a:rPr lang="en-US" dirty="0"/>
              <a:t>Add a footer</a:t>
            </a:r>
            <a:endParaRPr dirty="0"/>
          </a:p>
        </p:txBody>
      </p:sp>
      <p:sp>
        <p:nvSpPr>
          <p:cNvPr id="4" name="Slide Number Placeholder 3"/>
          <p:cNvSpPr>
            <a:spLocks noGrp="1"/>
          </p:cNvSpPr>
          <p:nvPr>
            <p:ph type="sldNum" sz="quarter" idx="12"/>
          </p:nvPr>
        </p:nvSpPr>
        <p:spPr/>
        <p:txBody>
          <a:bodyPr/>
          <a:lstStyle/>
          <a:p>
            <a:fld id="{A3F31473-23EB-4724-8B59-FE6D21D89FA4}" type="slidenum">
              <a:rPr/>
              <a:t>‹#›</a:t>
            </a:fld>
            <a:endParaRPr/>
          </a:p>
        </p:txBody>
      </p:sp>
    </p:spTree>
    <p:extLst>
      <p:ext uri="{BB962C8B-B14F-4D97-AF65-F5344CB8AC3E}">
        <p14:creationId xmlns:p14="http://schemas.microsoft.com/office/powerpoint/2010/main" val="1910311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8014" y="685800"/>
            <a:ext cx="3962400" cy="4724400"/>
          </a:xfrm>
        </p:spPr>
        <p:txBody>
          <a:bodyPr anchor="b">
            <a:noAutofit/>
          </a:bodyPr>
          <a:lstStyle>
            <a:lvl1pPr algn="l">
              <a:defRPr sz="3600" b="0"/>
            </a:lvl1pPr>
          </a:lstStyle>
          <a:p>
            <a:r>
              <a:t>Click to edit Master title style</a:t>
            </a:r>
          </a:p>
        </p:txBody>
      </p:sp>
      <p:sp>
        <p:nvSpPr>
          <p:cNvPr id="3" name="Content Placeholder 2"/>
          <p:cNvSpPr>
            <a:spLocks noGrp="1"/>
          </p:cNvSpPr>
          <p:nvPr>
            <p:ph idx="1"/>
          </p:nvPr>
        </p:nvSpPr>
        <p:spPr>
          <a:xfrm>
            <a:off x="4875212" y="685800"/>
            <a:ext cx="6704171" cy="5486400"/>
          </a:xfrm>
        </p:spPr>
        <p:txBody>
          <a:bodyPr>
            <a:normAutofit/>
          </a:bodyPr>
          <a:lstStyle>
            <a:lvl1pPr>
              <a:defRPr sz="2800"/>
            </a:lvl1pPr>
            <a:lvl2pPr>
              <a:defRPr sz="2400"/>
            </a:lvl2pPr>
            <a:lvl3pPr>
              <a:defRPr sz="2000"/>
            </a:lvl3pPr>
            <a:lvl4pPr>
              <a:defRPr sz="1800"/>
            </a:lvl4pPr>
            <a:lvl5pPr>
              <a:defRPr sz="1800"/>
            </a:lvl5pPr>
            <a:lvl6pPr>
              <a:defRPr sz="1800" baseline="0"/>
            </a:lvl6pPr>
            <a:lvl7pPr>
              <a:defRPr sz="1800" baseline="0"/>
            </a:lvl7pPr>
            <a:lvl8pPr>
              <a:defRPr sz="1800" baseline="0"/>
            </a:lvl8pPr>
            <a:lvl9pPr>
              <a:defRPr sz="1800" baseline="0"/>
            </a:lvl9pPr>
          </a:lstStyle>
          <a:p>
            <a:pPr lvl="0"/>
            <a:r>
              <a:t>Click to edit Master text styles</a:t>
            </a:r>
          </a:p>
          <a:p>
            <a:pPr lvl="1"/>
            <a:r>
              <a:t>Second level</a:t>
            </a:r>
          </a:p>
          <a:p>
            <a:pPr lvl="2"/>
            <a:r>
              <a:t>Third level</a:t>
            </a:r>
          </a:p>
          <a:p>
            <a:pPr lvl="3"/>
            <a:r>
              <a:t>Fourth level</a:t>
            </a:r>
          </a:p>
          <a:p>
            <a:pPr lvl="4"/>
            <a:r>
              <a:t>Fifth level</a:t>
            </a:r>
          </a:p>
        </p:txBody>
      </p:sp>
      <p:sp>
        <p:nvSpPr>
          <p:cNvPr id="4" name="Text Placeholder 3"/>
          <p:cNvSpPr>
            <a:spLocks noGrp="1"/>
          </p:cNvSpPr>
          <p:nvPr>
            <p:ph type="body" sz="half" idx="2"/>
          </p:nvPr>
        </p:nvSpPr>
        <p:spPr>
          <a:xfrm>
            <a:off x="608013" y="5410200"/>
            <a:ext cx="3962400" cy="762000"/>
          </a:xfrm>
        </p:spPr>
        <p:txBody>
          <a:bodyPr>
            <a:normAutofit/>
          </a:bodyPr>
          <a:lstStyle>
            <a:lvl1pPr marL="0" indent="0">
              <a:spcBef>
                <a:spcPts val="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t>Click to edit Master text styles</a:t>
            </a:r>
          </a:p>
        </p:txBody>
      </p:sp>
      <p:sp>
        <p:nvSpPr>
          <p:cNvPr id="5" name="Date Placeholder 4"/>
          <p:cNvSpPr>
            <a:spLocks noGrp="1"/>
          </p:cNvSpPr>
          <p:nvPr>
            <p:ph type="dt" sz="half" idx="10"/>
          </p:nvPr>
        </p:nvSpPr>
        <p:spPr/>
        <p:txBody>
          <a:bodyPr/>
          <a:lstStyle/>
          <a:p>
            <a:fld id="{81C93FC7-9D1A-468B-98DB-D1E8D74418D9}" type="datetimeFigureOut">
              <a:rPr lang="en-US"/>
              <a:t>1/19/2018</a:t>
            </a:fld>
            <a:endParaRP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7" name="Slide Number Placeholder 6"/>
          <p:cNvSpPr>
            <a:spLocks noGrp="1"/>
          </p:cNvSpPr>
          <p:nvPr>
            <p:ph type="sldNum" sz="quarter" idx="12"/>
          </p:nvPr>
        </p:nvSpPr>
        <p:spPr/>
        <p:txBody>
          <a:bodyPr/>
          <a:lstStyle/>
          <a:p>
            <a:fld id="{A3F31473-23EB-4724-8B59-FE6D21D89FA4}" type="slidenum">
              <a:rPr/>
              <a:t>‹#›</a:t>
            </a:fld>
            <a:endParaRPr/>
          </a:p>
        </p:txBody>
      </p:sp>
    </p:spTree>
    <p:extLst>
      <p:ext uri="{BB962C8B-B14F-4D97-AF65-F5344CB8AC3E}">
        <p14:creationId xmlns:p14="http://schemas.microsoft.com/office/powerpoint/2010/main" val="2234726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8014" y="685800"/>
            <a:ext cx="3962400" cy="4724400"/>
          </a:xfrm>
        </p:spPr>
        <p:txBody>
          <a:bodyPr anchor="b">
            <a:normAutofit/>
          </a:bodyPr>
          <a:lstStyle>
            <a:lvl1pPr algn="l">
              <a:defRPr sz="3600" b="0"/>
            </a:lvl1pPr>
          </a:lstStyle>
          <a:p>
            <a:r>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a:off x="4875213" y="685800"/>
            <a:ext cx="6705600" cy="5486400"/>
          </a:xfrm>
          <a:ln w="63500">
            <a:solidFill>
              <a:schemeClr val="bg1"/>
            </a:solidFill>
            <a:miter lim="800000"/>
          </a:ln>
        </p:spPr>
        <p:txBody>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t>Click icon to add picture</a:t>
            </a:r>
          </a:p>
        </p:txBody>
      </p:sp>
      <p:sp>
        <p:nvSpPr>
          <p:cNvPr id="4" name="Text Placeholder 3"/>
          <p:cNvSpPr>
            <a:spLocks noGrp="1"/>
          </p:cNvSpPr>
          <p:nvPr>
            <p:ph type="body" sz="half" idx="2"/>
          </p:nvPr>
        </p:nvSpPr>
        <p:spPr>
          <a:xfrm>
            <a:off x="608013" y="5410200"/>
            <a:ext cx="3962400" cy="762000"/>
          </a:xfrm>
        </p:spPr>
        <p:txBody>
          <a:bodyPr>
            <a:normAutofit/>
          </a:bodyPr>
          <a:lstStyle>
            <a:lvl1pPr marL="0" indent="0">
              <a:spcBef>
                <a:spcPts val="0"/>
              </a:spcBef>
              <a:buNone/>
              <a:defRPr sz="20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t>Click to edit Master text styles</a:t>
            </a:r>
          </a:p>
        </p:txBody>
      </p:sp>
      <p:sp>
        <p:nvSpPr>
          <p:cNvPr id="5" name="Date Placeholder 4"/>
          <p:cNvSpPr>
            <a:spLocks noGrp="1"/>
          </p:cNvSpPr>
          <p:nvPr>
            <p:ph type="dt" sz="half" idx="10"/>
          </p:nvPr>
        </p:nvSpPr>
        <p:spPr/>
        <p:txBody>
          <a:bodyPr/>
          <a:lstStyle/>
          <a:p>
            <a:fld id="{81C93FC7-9D1A-468B-98DB-D1E8D74418D9}" type="datetimeFigureOut">
              <a:rPr lang="en-US"/>
              <a:t>1/19/2018</a:t>
            </a:fld>
            <a:endParaRP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7" name="Slide Number Placeholder 6"/>
          <p:cNvSpPr>
            <a:spLocks noGrp="1"/>
          </p:cNvSpPr>
          <p:nvPr>
            <p:ph type="sldNum" sz="quarter" idx="12"/>
          </p:nvPr>
        </p:nvSpPr>
        <p:spPr/>
        <p:txBody>
          <a:bodyPr/>
          <a:lstStyle/>
          <a:p>
            <a:fld id="{A3F31473-23EB-4724-8B59-FE6D21D89FA4}" type="slidenum">
              <a:rPr/>
              <a:t>‹#›</a:t>
            </a:fld>
            <a:endParaRPr/>
          </a:p>
        </p:txBody>
      </p:sp>
    </p:spTree>
    <p:extLst>
      <p:ext uri="{BB962C8B-B14F-4D97-AF65-F5344CB8AC3E}">
        <p14:creationId xmlns:p14="http://schemas.microsoft.com/office/powerpoint/2010/main" val="3352041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Click to edit Master title style</a:t>
            </a:r>
          </a:p>
        </p:txBody>
      </p:sp>
      <p:sp>
        <p:nvSpPr>
          <p:cNvPr id="3" name="Vertical Text Placeholder 2"/>
          <p:cNvSpPr>
            <a:spLocks noGrp="1"/>
          </p:cNvSpPr>
          <p:nvPr>
            <p:ph type="body" orient="vert" idx="1"/>
          </p:nvPr>
        </p:nvSpPr>
        <p:spPr/>
        <p:txBody>
          <a:bodyPr vert="eaVert"/>
          <a:lstStyle>
            <a:lvl5pPr>
              <a:defRPr/>
            </a:lvl5pPr>
            <a:lvl6pPr>
              <a:defRPr/>
            </a:lvl6pPr>
            <a:lvl7pPr>
              <a:defRPr/>
            </a:lvl7pPr>
            <a:lvl8pPr>
              <a:defRPr baseline="0"/>
            </a:lvl8pPr>
            <a:lvl9pPr>
              <a:defRPr baseline="0"/>
            </a:lvl9pPr>
          </a:lstStyle>
          <a:p>
            <a:pPr lvl="0"/>
            <a:r>
              <a:t>Click to edit Master text styles</a:t>
            </a:r>
          </a:p>
          <a:p>
            <a:pPr lvl="1"/>
            <a:r>
              <a:t>Second level</a:t>
            </a:r>
          </a:p>
          <a:p>
            <a:pPr lvl="2"/>
            <a:r>
              <a:t>Third level</a:t>
            </a:r>
          </a:p>
          <a:p>
            <a:pPr lvl="3"/>
            <a:r>
              <a:t>Fourth level</a:t>
            </a:r>
          </a:p>
          <a:p>
            <a:pPr lvl="4"/>
            <a:r>
              <a:t>Fifth level</a:t>
            </a:r>
          </a:p>
        </p:txBody>
      </p:sp>
      <p:sp>
        <p:nvSpPr>
          <p:cNvPr id="4" name="Date Placeholder 3"/>
          <p:cNvSpPr>
            <a:spLocks noGrp="1"/>
          </p:cNvSpPr>
          <p:nvPr>
            <p:ph type="dt" sz="half" idx="10"/>
          </p:nvPr>
        </p:nvSpPr>
        <p:spPr/>
        <p:txBody>
          <a:bodyPr/>
          <a:lstStyle/>
          <a:p>
            <a:fld id="{81C93FC7-9D1A-468B-98DB-D1E8D74418D9}" type="datetimeFigureOut">
              <a:rPr lang="en-US"/>
              <a:t>1/19/2018</a:t>
            </a:fld>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6" name="Slide Number Placeholder 5"/>
          <p:cNvSpPr>
            <a:spLocks noGrp="1"/>
          </p:cNvSpPr>
          <p:nvPr>
            <p:ph type="sldNum" sz="quarter" idx="12"/>
          </p:nvPr>
        </p:nvSpPr>
        <p:spPr/>
        <p:txBody>
          <a:bodyPr/>
          <a:lstStyle/>
          <a:p>
            <a:fld id="{A3F31473-23EB-4724-8B59-FE6D21D89FA4}" type="slidenum">
              <a:rPr/>
              <a:t>‹#›</a:t>
            </a:fld>
            <a:endParaRPr/>
          </a:p>
        </p:txBody>
      </p:sp>
    </p:spTree>
    <p:extLst>
      <p:ext uri="{BB962C8B-B14F-4D97-AF65-F5344CB8AC3E}">
        <p14:creationId xmlns:p14="http://schemas.microsoft.com/office/powerpoint/2010/main" val="2176294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285412" y="685800"/>
            <a:ext cx="1295401" cy="5486400"/>
          </a:xfrm>
        </p:spPr>
        <p:txBody>
          <a:bodyPr vert="eaVert"/>
          <a:lstStyle/>
          <a:p>
            <a:r>
              <a:t>Click to edit Master title style</a:t>
            </a:r>
          </a:p>
        </p:txBody>
      </p:sp>
      <p:sp>
        <p:nvSpPr>
          <p:cNvPr id="3" name="Vertical Text Placeholder 2"/>
          <p:cNvSpPr>
            <a:spLocks noGrp="1"/>
          </p:cNvSpPr>
          <p:nvPr>
            <p:ph type="body" orient="vert" idx="1"/>
          </p:nvPr>
        </p:nvSpPr>
        <p:spPr>
          <a:xfrm>
            <a:off x="608012" y="685800"/>
            <a:ext cx="9474253" cy="5486400"/>
          </a:xfrm>
        </p:spPr>
        <p:txBody>
          <a:bodyPr vert="eaVert"/>
          <a:lstStyle>
            <a:lvl5pPr>
              <a:defRPr/>
            </a:lvl5pPr>
            <a:lvl6pPr>
              <a:defRPr/>
            </a:lvl6pPr>
            <a:lvl7pPr>
              <a:defRPr/>
            </a:lvl7pPr>
            <a:lvl8pPr>
              <a:defRPr baseline="0"/>
            </a:lvl8pPr>
            <a:lvl9pPr>
              <a:defRPr baseline="0"/>
            </a:lvl9pPr>
          </a:lstStyle>
          <a:p>
            <a:pPr lvl="0"/>
            <a:r>
              <a:t>Click to edit Master text styles</a:t>
            </a:r>
          </a:p>
          <a:p>
            <a:pPr lvl="1"/>
            <a:r>
              <a:t>Second level</a:t>
            </a:r>
          </a:p>
          <a:p>
            <a:pPr lvl="2"/>
            <a:r>
              <a:t>Third level</a:t>
            </a:r>
          </a:p>
          <a:p>
            <a:pPr lvl="3"/>
            <a:r>
              <a:t>Fourth level</a:t>
            </a:r>
          </a:p>
          <a:p>
            <a:pPr lvl="4"/>
            <a:r>
              <a:t>Fifth level</a:t>
            </a:r>
          </a:p>
        </p:txBody>
      </p:sp>
      <p:sp>
        <p:nvSpPr>
          <p:cNvPr id="4" name="Date Placeholder 3"/>
          <p:cNvSpPr>
            <a:spLocks noGrp="1"/>
          </p:cNvSpPr>
          <p:nvPr>
            <p:ph type="dt" sz="half" idx="10"/>
          </p:nvPr>
        </p:nvSpPr>
        <p:spPr/>
        <p:txBody>
          <a:bodyPr/>
          <a:lstStyle/>
          <a:p>
            <a:fld id="{81C93FC7-9D1A-468B-98DB-D1E8D74418D9}" type="datetimeFigureOut">
              <a:rPr lang="en-US"/>
              <a:t>1/19/2018</a:t>
            </a:fld>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6" name="Slide Number Placeholder 5"/>
          <p:cNvSpPr>
            <a:spLocks noGrp="1"/>
          </p:cNvSpPr>
          <p:nvPr>
            <p:ph type="sldNum" sz="quarter" idx="12"/>
          </p:nvPr>
        </p:nvSpPr>
        <p:spPr/>
        <p:txBody>
          <a:bodyPr/>
          <a:lstStyle/>
          <a:p>
            <a:fld id="{A3F31473-23EB-4724-8B59-FE6D21D89FA4}" type="slidenum">
              <a:rPr/>
              <a:t>‹#›</a:t>
            </a:fld>
            <a:endParaRPr/>
          </a:p>
        </p:txBody>
      </p:sp>
    </p:spTree>
    <p:extLst>
      <p:ext uri="{BB962C8B-B14F-4D97-AF65-F5344CB8AC3E}">
        <p14:creationId xmlns:p14="http://schemas.microsoft.com/office/powerpoint/2010/main" val="3850052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441" y="5105400"/>
            <a:ext cx="10971372" cy="1066800"/>
          </a:xfrm>
          <a:prstGeom prst="rect">
            <a:avLst/>
          </a:prstGeom>
        </p:spPr>
        <p:txBody>
          <a:bodyPr vert="horz" lIns="91440" tIns="45720" rIns="91440" bIns="45720" rtlCol="0" anchor="b">
            <a:normAutofit/>
          </a:bodyPr>
          <a:lstStyle/>
          <a:p>
            <a:r>
              <a:t>Click to edit Master title style</a:t>
            </a:r>
          </a:p>
        </p:txBody>
      </p:sp>
      <p:sp>
        <p:nvSpPr>
          <p:cNvPr id="3" name="Text Placeholder 2"/>
          <p:cNvSpPr>
            <a:spLocks noGrp="1"/>
          </p:cNvSpPr>
          <p:nvPr>
            <p:ph type="body" idx="1"/>
          </p:nvPr>
        </p:nvSpPr>
        <p:spPr>
          <a:xfrm>
            <a:off x="1293813" y="685800"/>
            <a:ext cx="10287000" cy="4190999"/>
          </a:xfrm>
          <a:prstGeom prst="rect">
            <a:avLst/>
          </a:prstGeom>
        </p:spPr>
        <p:txBody>
          <a:bodyPr vert="horz" lIns="91440" tIns="45720" rIns="91440" bIns="45720" rtlCol="0">
            <a:normAutofit/>
          </a:bodyPr>
          <a:lstStyle/>
          <a:p>
            <a:pPr lvl="0"/>
            <a:r>
              <a:t>Click to edit Master text styles</a:t>
            </a:r>
          </a:p>
          <a:p>
            <a:pPr lvl="1"/>
            <a:r>
              <a:t>Second level</a:t>
            </a:r>
          </a:p>
          <a:p>
            <a:pPr lvl="2"/>
            <a:r>
              <a:t>Third level</a:t>
            </a:r>
          </a:p>
          <a:p>
            <a:pPr lvl="3"/>
            <a:r>
              <a:t>Fourth level</a:t>
            </a:r>
          </a:p>
          <a:p>
            <a:pPr lvl="4"/>
            <a:r>
              <a:t>Fifth level</a:t>
            </a:r>
          </a:p>
        </p:txBody>
      </p:sp>
      <p:sp>
        <p:nvSpPr>
          <p:cNvPr id="4" name="Date Placeholder 3"/>
          <p:cNvSpPr>
            <a:spLocks noGrp="1"/>
          </p:cNvSpPr>
          <p:nvPr>
            <p:ph type="dt" sz="half" idx="2"/>
          </p:nvPr>
        </p:nvSpPr>
        <p:spPr>
          <a:xfrm>
            <a:off x="609441" y="6356351"/>
            <a:ext cx="2844059" cy="365125"/>
          </a:xfrm>
          <a:prstGeom prst="rect">
            <a:avLst/>
          </a:prstGeom>
        </p:spPr>
        <p:txBody>
          <a:bodyPr vert="horz" lIns="91440" tIns="45720" rIns="91440" bIns="45720" rtlCol="0" anchor="ctr"/>
          <a:lstStyle>
            <a:lvl1pPr algn="l">
              <a:defRPr sz="1200">
                <a:solidFill>
                  <a:schemeClr val="tx2">
                    <a:lumMod val="65000"/>
                    <a:lumOff val="35000"/>
                  </a:schemeClr>
                </a:solidFill>
              </a:defRPr>
            </a:lvl1pPr>
          </a:lstStyle>
          <a:p>
            <a:fld id="{81C93FC7-9D1A-468B-98DB-D1E8D74418D9}" type="datetimeFigureOut">
              <a:rPr lang="en-US" smtClean="0"/>
              <a:pPr/>
              <a:t>1/19/2018</a:t>
            </a:fld>
            <a:endParaRPr lang="en-US" dirty="0"/>
          </a:p>
        </p:txBody>
      </p:sp>
      <p:sp>
        <p:nvSpPr>
          <p:cNvPr id="5" name="Footer Placeholder 4"/>
          <p:cNvSpPr>
            <a:spLocks noGrp="1"/>
          </p:cNvSpPr>
          <p:nvPr>
            <p:ph type="ftr" sz="quarter" idx="3"/>
          </p:nvPr>
        </p:nvSpPr>
        <p:spPr>
          <a:xfrm>
            <a:off x="4164515" y="6356351"/>
            <a:ext cx="3859795" cy="365125"/>
          </a:xfrm>
          <a:prstGeom prst="rect">
            <a:avLst/>
          </a:prstGeom>
        </p:spPr>
        <p:txBody>
          <a:bodyPr vert="horz" lIns="91440" tIns="45720" rIns="91440" bIns="45720" rtlCol="0" anchor="ctr"/>
          <a:lstStyle>
            <a:lvl1pPr algn="ctr">
              <a:defRPr sz="1200">
                <a:solidFill>
                  <a:schemeClr val="tx2">
                    <a:lumMod val="65000"/>
                    <a:lumOff val="35000"/>
                  </a:schemeClr>
                </a:solidFill>
              </a:defRPr>
            </a:lvl1pPr>
          </a:lstStyle>
          <a:p>
            <a:r>
              <a:rPr lang="en-US" dirty="0"/>
              <a:t>Add a footer</a:t>
            </a:r>
          </a:p>
        </p:txBody>
      </p:sp>
      <p:sp>
        <p:nvSpPr>
          <p:cNvPr id="6" name="Slide Number Placeholder 5"/>
          <p:cNvSpPr>
            <a:spLocks noGrp="1"/>
          </p:cNvSpPr>
          <p:nvPr>
            <p:ph type="sldNum" sz="quarter" idx="4"/>
          </p:nvPr>
        </p:nvSpPr>
        <p:spPr>
          <a:xfrm>
            <a:off x="8735325" y="6356351"/>
            <a:ext cx="2844059" cy="365125"/>
          </a:xfrm>
          <a:prstGeom prst="rect">
            <a:avLst/>
          </a:prstGeom>
        </p:spPr>
        <p:txBody>
          <a:bodyPr vert="horz" lIns="91440" tIns="45720" rIns="91440" bIns="45720" rtlCol="0" anchor="ctr"/>
          <a:lstStyle>
            <a:lvl1pPr algn="r">
              <a:defRPr sz="1200">
                <a:solidFill>
                  <a:schemeClr val="tx2">
                    <a:lumMod val="65000"/>
                    <a:lumOff val="35000"/>
                  </a:schemeClr>
                </a:solidFill>
              </a:defRPr>
            </a:lvl1pPr>
          </a:lstStyle>
          <a:p>
            <a:fld id="{A3F31473-23EB-4724-8B59-FE6D21D89FA4}" type="slidenum">
              <a:rPr lang="en-US" smtClean="0"/>
              <a:pPr/>
              <a:t>‹#›</a:t>
            </a:fld>
            <a:endParaRPr lang="en-US"/>
          </a:p>
        </p:txBody>
      </p:sp>
    </p:spTree>
    <p:extLst>
      <p:ext uri="{BB962C8B-B14F-4D97-AF65-F5344CB8AC3E}">
        <p14:creationId xmlns:p14="http://schemas.microsoft.com/office/powerpoint/2010/main" val="3449289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80000"/>
        </a:lnSpc>
        <a:spcBef>
          <a:spcPct val="0"/>
        </a:spcBef>
        <a:buNone/>
        <a:defRPr sz="36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800"/>
        </a:spcBef>
        <a:buClr>
          <a:schemeClr val="tx1"/>
        </a:buClr>
        <a:buSzPct val="80000"/>
        <a:buFont typeface="Arial" pitchFamily="34" charset="0"/>
        <a:buChar char="•"/>
        <a:defRPr sz="2800" kern="1200">
          <a:solidFill>
            <a:schemeClr val="tx1"/>
          </a:solidFill>
          <a:latin typeface="+mn-lt"/>
          <a:ea typeface="+mn-ea"/>
          <a:cs typeface="+mn-cs"/>
        </a:defRPr>
      </a:lvl1pPr>
      <a:lvl2pPr marL="615950" indent="-285750" algn="l" defTabSz="914400" rtl="0" eaLnBrk="1" latinLnBrk="0" hangingPunct="1">
        <a:lnSpc>
          <a:spcPct val="90000"/>
        </a:lnSpc>
        <a:spcBef>
          <a:spcPts val="600"/>
        </a:spcBef>
        <a:buSzPct val="80000"/>
        <a:buFont typeface="Corbel" pitchFamily="34" charset="0"/>
        <a:buChar char="–"/>
        <a:defRPr sz="2400" kern="1200">
          <a:solidFill>
            <a:schemeClr val="tx1"/>
          </a:solidFill>
          <a:latin typeface="+mn-lt"/>
          <a:ea typeface="+mn-ea"/>
          <a:cs typeface="+mn-cs"/>
        </a:defRPr>
      </a:lvl2pPr>
      <a:lvl3pPr marL="996696" indent="-228600" algn="l" defTabSz="914400" rtl="0" eaLnBrk="1" latinLnBrk="0" hangingPunct="1">
        <a:lnSpc>
          <a:spcPct val="90000"/>
        </a:lnSpc>
        <a:spcBef>
          <a:spcPts val="600"/>
        </a:spcBef>
        <a:buClr>
          <a:schemeClr val="tx1"/>
        </a:buClr>
        <a:buSzPct val="80000"/>
        <a:buFont typeface="Arial" pitchFamily="34" charset="0"/>
        <a:buChar char="•"/>
        <a:defRPr sz="2000" kern="1200">
          <a:solidFill>
            <a:schemeClr val="tx1"/>
          </a:solidFill>
          <a:latin typeface="+mn-lt"/>
          <a:ea typeface="+mn-ea"/>
          <a:cs typeface="+mn-cs"/>
        </a:defRPr>
      </a:lvl3pPr>
      <a:lvl4pPr marL="1380744" indent="-283464" algn="l" defTabSz="914400" rtl="0" eaLnBrk="1" latinLnBrk="0" hangingPunct="1">
        <a:lnSpc>
          <a:spcPct val="90000"/>
        </a:lnSpc>
        <a:spcBef>
          <a:spcPts val="600"/>
        </a:spcBef>
        <a:buFont typeface="Corbel" pitchFamily="34" charset="0"/>
        <a:buChar char="–"/>
        <a:defRPr sz="1800" kern="1200">
          <a:solidFill>
            <a:schemeClr val="tx1"/>
          </a:solidFill>
          <a:latin typeface="+mn-lt"/>
          <a:ea typeface="+mn-ea"/>
          <a:cs typeface="+mn-cs"/>
        </a:defRPr>
      </a:lvl4pPr>
      <a:lvl5pPr marL="1764792" indent="-228600" algn="l" defTabSz="914400" rtl="0" eaLnBrk="1" latinLnBrk="0" hangingPunct="1">
        <a:lnSpc>
          <a:spcPct val="90000"/>
        </a:lnSpc>
        <a:spcBef>
          <a:spcPts val="600"/>
        </a:spcBef>
        <a:buClr>
          <a:schemeClr val="tx1"/>
        </a:buClr>
        <a:buSzPct val="80000"/>
        <a:buFont typeface="Arial" pitchFamily="34" charset="0"/>
        <a:buChar char="•"/>
        <a:defRPr sz="1800" kern="1200">
          <a:solidFill>
            <a:schemeClr val="tx1"/>
          </a:solidFill>
          <a:latin typeface="+mn-lt"/>
          <a:ea typeface="+mn-ea"/>
          <a:cs typeface="+mn-cs"/>
        </a:defRPr>
      </a:lvl5pPr>
      <a:lvl6pPr marL="2148840" indent="-283464" algn="l" defTabSz="914400" rtl="0" eaLnBrk="1" latinLnBrk="0" hangingPunct="1">
        <a:lnSpc>
          <a:spcPct val="90000"/>
        </a:lnSpc>
        <a:spcBef>
          <a:spcPts val="600"/>
        </a:spcBef>
        <a:buFont typeface="Corbel" pitchFamily="34" charset="0"/>
        <a:buChar char="–"/>
        <a:defRPr sz="1800" kern="1200" baseline="0">
          <a:solidFill>
            <a:schemeClr val="tx1"/>
          </a:solidFill>
          <a:latin typeface="+mn-lt"/>
          <a:ea typeface="+mn-ea"/>
          <a:cs typeface="+mn-cs"/>
        </a:defRPr>
      </a:lvl6pPr>
      <a:lvl7pPr marL="2532888" indent="-228600" algn="l" defTabSz="914400" rtl="0" eaLnBrk="1" latinLnBrk="0" hangingPunct="1">
        <a:lnSpc>
          <a:spcPct val="90000"/>
        </a:lnSpc>
        <a:spcBef>
          <a:spcPts val="600"/>
        </a:spcBef>
        <a:buSzPct val="80000"/>
        <a:buFont typeface="Arial" pitchFamily="34" charset="0"/>
        <a:buChar char="•"/>
        <a:defRPr sz="1800" kern="1200" baseline="0">
          <a:solidFill>
            <a:schemeClr val="tx1"/>
          </a:solidFill>
          <a:latin typeface="+mn-lt"/>
          <a:ea typeface="+mn-ea"/>
          <a:cs typeface="+mn-cs"/>
        </a:defRPr>
      </a:lvl7pPr>
      <a:lvl8pPr marL="2916936" indent="-283464" algn="l" defTabSz="914400" rtl="0" eaLnBrk="1" latinLnBrk="0" hangingPunct="1">
        <a:lnSpc>
          <a:spcPct val="90000"/>
        </a:lnSpc>
        <a:spcBef>
          <a:spcPts val="600"/>
        </a:spcBef>
        <a:buFont typeface="Corbel" pitchFamily="34" charset="0"/>
        <a:buChar char="–"/>
        <a:defRPr sz="1800" kern="1200" baseline="0">
          <a:solidFill>
            <a:schemeClr val="tx1"/>
          </a:solidFill>
          <a:latin typeface="+mn-lt"/>
          <a:ea typeface="+mn-ea"/>
          <a:cs typeface="+mn-cs"/>
        </a:defRPr>
      </a:lvl8pPr>
      <a:lvl9pPr marL="3300984" indent="-228600" algn="l" defTabSz="914400" rtl="0" eaLnBrk="1" latinLnBrk="0" hangingPunct="1">
        <a:lnSpc>
          <a:spcPct val="90000"/>
        </a:lnSpc>
        <a:spcBef>
          <a:spcPts val="600"/>
        </a:spcBef>
        <a:buSzPct val="80000"/>
        <a:buFont typeface="Arial" pitchFamily="34" charset="0"/>
        <a:buChar char="•"/>
        <a:defRPr sz="18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solidFill>
                  <a:schemeClr val="tx2"/>
                </a:solidFill>
                <a:cs typeface="Adobe Devanagari" panose="02040503050201020203" pitchFamily="18" charset="0"/>
              </a:rPr>
              <a:t>Holland &amp; Marie</a:t>
            </a:r>
          </a:p>
        </p:txBody>
      </p:sp>
      <p:sp>
        <p:nvSpPr>
          <p:cNvPr id="3" name="Subtitle 2"/>
          <p:cNvSpPr>
            <a:spLocks noGrp="1"/>
          </p:cNvSpPr>
          <p:nvPr>
            <p:ph type="subTitle" idx="1"/>
          </p:nvPr>
        </p:nvSpPr>
        <p:spPr/>
        <p:txBody>
          <a:bodyPr>
            <a:normAutofit/>
          </a:bodyPr>
          <a:lstStyle/>
          <a:p>
            <a:r>
              <a:rPr lang="en-US" dirty="0"/>
              <a:t>Simpler Compliance</a:t>
            </a:r>
          </a:p>
        </p:txBody>
      </p:sp>
    </p:spTree>
    <p:extLst>
      <p:ext uri="{BB962C8B-B14F-4D97-AF65-F5344CB8AC3E}">
        <p14:creationId xmlns:p14="http://schemas.microsoft.com/office/powerpoint/2010/main" val="344080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solidFill>
                  <a:schemeClr val="tx2"/>
                </a:solidFill>
              </a:rPr>
              <a:t>Philosophy &amp; Background</a:t>
            </a:r>
          </a:p>
        </p:txBody>
      </p:sp>
      <p:sp>
        <p:nvSpPr>
          <p:cNvPr id="14" name="Content Placeholder 13"/>
          <p:cNvSpPr>
            <a:spLocks noGrp="1"/>
          </p:cNvSpPr>
          <p:nvPr>
            <p:ph idx="1"/>
          </p:nvPr>
        </p:nvSpPr>
        <p:spPr/>
        <p:txBody>
          <a:bodyPr>
            <a:normAutofit fontScale="92500" lnSpcReduction="20000"/>
          </a:bodyPr>
          <a:lstStyle/>
          <a:p>
            <a:r>
              <a:rPr lang="en-US" dirty="0"/>
              <a:t>We make businesses more profitable by simplifying compliance.  The regulatory environment continues to grow more complicated and more expensive for companies.  This problem is exacerbated by inconsistent regulatory requirements across jurisdictions.  While compliance is not simple, we have the experience, intellect and judgment to make it simpler - which leads to better, faster and more profitable outcomes.</a:t>
            </a:r>
          </a:p>
          <a:p>
            <a:r>
              <a:rPr lang="en-US" dirty="0"/>
              <a:t>Chris, a New York qualified lawyer, and Felicia, an experienced compliance officer who has worked with both large and small financial institutions, worked together at a Southeast Asia-focused, boutique investment bank where they successfully faced and resolved typical compliance issues, including regulatory inspections, regulatory requirements and corporate governance.  They have now re-teamed to launch Holland </a:t>
            </a:r>
            <a:r>
              <a:rPr lang="en-US" u="sng" dirty="0"/>
              <a:t>&amp;</a:t>
            </a:r>
            <a:r>
              <a:rPr lang="en-US" dirty="0"/>
              <a:t> Marie.</a:t>
            </a:r>
          </a:p>
          <a:p>
            <a:pPr marL="0" indent="0">
              <a:buNone/>
            </a:pPr>
            <a:endParaRPr lang="en-US" dirty="0"/>
          </a:p>
        </p:txBody>
      </p:sp>
    </p:spTree>
    <p:extLst>
      <p:ext uri="{BB962C8B-B14F-4D97-AF65-F5344CB8AC3E}">
        <p14:creationId xmlns:p14="http://schemas.microsoft.com/office/powerpoint/2010/main" val="1126723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solidFill>
                  <a:schemeClr val="tx2"/>
                </a:solidFill>
              </a:rPr>
              <a:t>Who We Are</a:t>
            </a:r>
          </a:p>
        </p:txBody>
      </p:sp>
      <p:sp>
        <p:nvSpPr>
          <p:cNvPr id="13" name="Text Placeholder 12"/>
          <p:cNvSpPr>
            <a:spLocks noGrp="1"/>
          </p:cNvSpPr>
          <p:nvPr>
            <p:ph type="body" idx="1"/>
          </p:nvPr>
        </p:nvSpPr>
        <p:spPr/>
        <p:txBody>
          <a:bodyPr/>
          <a:lstStyle/>
          <a:p>
            <a:r>
              <a:rPr lang="en-US" dirty="0"/>
              <a:t>Chris Holland</a:t>
            </a:r>
          </a:p>
        </p:txBody>
      </p:sp>
      <p:sp>
        <p:nvSpPr>
          <p:cNvPr id="15" name="Content Placeholder 14"/>
          <p:cNvSpPr>
            <a:spLocks noGrp="1"/>
          </p:cNvSpPr>
          <p:nvPr>
            <p:ph sz="half" idx="2"/>
          </p:nvPr>
        </p:nvSpPr>
        <p:spPr/>
        <p:txBody>
          <a:bodyPr/>
          <a:lstStyle/>
          <a:p>
            <a:endParaRPr lang="en-US" dirty="0"/>
          </a:p>
        </p:txBody>
      </p:sp>
      <p:sp>
        <p:nvSpPr>
          <p:cNvPr id="14" name="Text Placeholder 13"/>
          <p:cNvSpPr>
            <a:spLocks noGrp="1"/>
          </p:cNvSpPr>
          <p:nvPr>
            <p:ph type="body" sz="quarter" idx="3"/>
          </p:nvPr>
        </p:nvSpPr>
        <p:spPr/>
        <p:txBody>
          <a:bodyPr/>
          <a:lstStyle/>
          <a:p>
            <a:r>
              <a:rPr lang="en-US" dirty="0"/>
              <a:t>Felicia Marie</a:t>
            </a:r>
          </a:p>
        </p:txBody>
      </p:sp>
      <p:sp>
        <p:nvSpPr>
          <p:cNvPr id="16" name="Content Placeholder 15"/>
          <p:cNvSpPr>
            <a:spLocks noGrp="1"/>
          </p:cNvSpPr>
          <p:nvPr>
            <p:ph sz="quarter" idx="4"/>
          </p:nvPr>
        </p:nvSpPr>
        <p:spPr/>
        <p:txBody>
          <a:bodyPr/>
          <a:lstStyle/>
          <a:p>
            <a:endParaRPr lang="en-US" dirty="0"/>
          </a:p>
        </p:txBody>
      </p:sp>
    </p:spTree>
    <p:extLst>
      <p:ext uri="{BB962C8B-B14F-4D97-AF65-F5344CB8AC3E}">
        <p14:creationId xmlns:p14="http://schemas.microsoft.com/office/powerpoint/2010/main" val="2979636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solidFill>
                  <a:schemeClr val="tx2"/>
                </a:solidFill>
              </a:rPr>
              <a:t>What We Do</a:t>
            </a:r>
          </a:p>
        </p:txBody>
      </p:sp>
      <p:sp>
        <p:nvSpPr>
          <p:cNvPr id="14" name="Content Placeholder 13"/>
          <p:cNvSpPr>
            <a:spLocks noGrp="1"/>
          </p:cNvSpPr>
          <p:nvPr>
            <p:ph idx="1"/>
          </p:nvPr>
        </p:nvSpPr>
        <p:spPr/>
        <p:txBody>
          <a:bodyPr/>
          <a:lstStyle/>
          <a:p>
            <a:r>
              <a:rPr lang="en-US" dirty="0"/>
              <a:t>Outsourced compliance</a:t>
            </a:r>
          </a:p>
          <a:p>
            <a:r>
              <a:rPr lang="en-US" dirty="0"/>
              <a:t>Licensing</a:t>
            </a:r>
          </a:p>
          <a:p>
            <a:r>
              <a:rPr lang="en-US" dirty="0"/>
              <a:t>Internal audit</a:t>
            </a:r>
          </a:p>
          <a:p>
            <a:r>
              <a:rPr lang="en-US" dirty="0"/>
              <a:t>Consulting &amp; advisory</a:t>
            </a:r>
          </a:p>
          <a:p>
            <a:r>
              <a:rPr lang="en-US" dirty="0"/>
              <a:t>[To add]</a:t>
            </a:r>
          </a:p>
          <a:p>
            <a:endParaRPr lang="en-US" dirty="0"/>
          </a:p>
        </p:txBody>
      </p:sp>
    </p:spTree>
    <p:extLst>
      <p:ext uri="{BB962C8B-B14F-4D97-AF65-F5344CB8AC3E}">
        <p14:creationId xmlns:p14="http://schemas.microsoft.com/office/powerpoint/2010/main" val="1911142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solidFill>
                  <a:schemeClr val="tx2"/>
                </a:solidFill>
              </a:rPr>
              <a:t>Our Strengths </a:t>
            </a:r>
          </a:p>
        </p:txBody>
      </p:sp>
      <p:sp>
        <p:nvSpPr>
          <p:cNvPr id="14" name="Content Placeholder 13"/>
          <p:cNvSpPr>
            <a:spLocks noGrp="1"/>
          </p:cNvSpPr>
          <p:nvPr>
            <p:ph idx="1"/>
          </p:nvPr>
        </p:nvSpPr>
        <p:spPr/>
        <p:txBody>
          <a:bodyPr>
            <a:normAutofit fontScale="62500" lnSpcReduction="20000"/>
          </a:bodyPr>
          <a:lstStyle/>
          <a:p>
            <a:r>
              <a:rPr lang="en-US" dirty="0"/>
              <a:t>Our approach – We have created a compliance consultancy that we would have wanted to hire in our prior roles.  Being good at compliance involves balancing the need to be robust but practical, efficient but effective, and academic but commercial.  Above all, we know how to make compliance simpler, and we believe that helps businesses be more successful. </a:t>
            </a:r>
          </a:p>
          <a:p>
            <a:r>
              <a:rPr lang="en-US" dirty="0"/>
              <a:t>Our prior experience – We have each led the compliance function of licensed entities with regional operations.  We have been in the shoes of our clients and know how to address the issues they face.   </a:t>
            </a:r>
          </a:p>
          <a:p>
            <a:r>
              <a:rPr lang="en-US" dirty="0"/>
              <a:t>Range of experience – We have experience tackling regulatory issues in various jurisdictions including Singapore, Hong Kong, the PRC, Dubai, the US and the UK. </a:t>
            </a:r>
          </a:p>
          <a:p>
            <a:r>
              <a:rPr lang="en-US" dirty="0"/>
              <a:t>Range of expertise – Chris is a New York qualified lawyer (11 years at Clifford Chance), with GC and COO experience at a regional investment bank, including assignments in Singapore, Hong Kong, London and New York.  Felicia has worked at bulge bracket investment banks, boutique large and…..   </a:t>
            </a:r>
          </a:p>
          <a:p>
            <a:r>
              <a:rPr lang="en-US" dirty="0"/>
              <a:t>Our style – A good compliance person can interact well with regulatory technicians and business people with no inclination or interest in regulatory compliance.  We’ve encountered both and enjoy working with both.  Compliance can be painful.  Working with us wont be.   </a:t>
            </a:r>
          </a:p>
          <a:p>
            <a:endParaRPr lang="en-US" dirty="0"/>
          </a:p>
        </p:txBody>
      </p:sp>
    </p:spTree>
    <p:extLst>
      <p:ext uri="{BB962C8B-B14F-4D97-AF65-F5344CB8AC3E}">
        <p14:creationId xmlns:p14="http://schemas.microsoft.com/office/powerpoint/2010/main" val="589955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solidFill>
                  <a:schemeClr val="tx2"/>
                </a:solidFill>
              </a:rPr>
              <a:t>Our Clients</a:t>
            </a:r>
          </a:p>
        </p:txBody>
      </p:sp>
      <p:sp>
        <p:nvSpPr>
          <p:cNvPr id="14" name="Content Placeholder 13"/>
          <p:cNvSpPr>
            <a:spLocks noGrp="1"/>
          </p:cNvSpPr>
          <p:nvPr>
            <p:ph idx="1"/>
          </p:nvPr>
        </p:nvSpPr>
        <p:spPr/>
        <p:txBody>
          <a:bodyPr>
            <a:normAutofit fontScale="92500" lnSpcReduction="20000"/>
          </a:bodyPr>
          <a:lstStyle/>
          <a:p>
            <a:r>
              <a:rPr lang="en-US" dirty="0"/>
              <a:t>Asset managers</a:t>
            </a:r>
          </a:p>
          <a:p>
            <a:r>
              <a:rPr lang="en-US" dirty="0"/>
              <a:t>Hedge funds</a:t>
            </a:r>
          </a:p>
          <a:p>
            <a:r>
              <a:rPr lang="en-US" dirty="0"/>
              <a:t>Private equity funds</a:t>
            </a:r>
          </a:p>
          <a:p>
            <a:r>
              <a:rPr lang="en-US" dirty="0"/>
              <a:t>Family offices</a:t>
            </a:r>
          </a:p>
          <a:p>
            <a:r>
              <a:rPr lang="en-US" dirty="0"/>
              <a:t>Broker-dealers</a:t>
            </a:r>
          </a:p>
          <a:p>
            <a:r>
              <a:rPr lang="en-US" dirty="0"/>
              <a:t>Investment banks</a:t>
            </a:r>
          </a:p>
          <a:p>
            <a:r>
              <a:rPr lang="en-US" dirty="0"/>
              <a:t>Wealth managers</a:t>
            </a:r>
          </a:p>
          <a:p>
            <a:r>
              <a:rPr lang="en-US" dirty="0"/>
              <a:t>Insurers</a:t>
            </a:r>
          </a:p>
        </p:txBody>
      </p:sp>
    </p:spTree>
    <p:extLst>
      <p:ext uri="{BB962C8B-B14F-4D97-AF65-F5344CB8AC3E}">
        <p14:creationId xmlns:p14="http://schemas.microsoft.com/office/powerpoint/2010/main" val="991609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solidFill>
                  <a:schemeClr val="tx2"/>
                </a:solidFill>
              </a:rPr>
              <a:t>Contact Us</a:t>
            </a:r>
          </a:p>
        </p:txBody>
      </p:sp>
      <p:sp>
        <p:nvSpPr>
          <p:cNvPr id="14" name="Content Placeholder 13"/>
          <p:cNvSpPr>
            <a:spLocks noGrp="1"/>
          </p:cNvSpPr>
          <p:nvPr>
            <p:ph idx="1"/>
          </p:nvPr>
        </p:nvSpPr>
        <p:spPr/>
        <p:txBody>
          <a:bodyPr>
            <a:normAutofit/>
          </a:bodyPr>
          <a:lstStyle/>
          <a:p>
            <a:pPr marL="0" indent="0">
              <a:buNone/>
            </a:pPr>
            <a:r>
              <a:rPr lang="en-US" dirty="0"/>
              <a:t>Holland </a:t>
            </a:r>
            <a:r>
              <a:rPr lang="en-US" u="sng" dirty="0"/>
              <a:t>&amp;</a:t>
            </a:r>
            <a:r>
              <a:rPr lang="en-US" dirty="0"/>
              <a:t> Marie Pte. Ltd.</a:t>
            </a:r>
          </a:p>
          <a:p>
            <a:pPr marL="0" indent="0">
              <a:buNone/>
            </a:pPr>
            <a:r>
              <a:rPr lang="en-US" dirty="0"/>
              <a:t>[ADDRESS]</a:t>
            </a:r>
          </a:p>
          <a:p>
            <a:pPr marL="0" indent="0">
              <a:buNone/>
            </a:pPr>
            <a:r>
              <a:rPr lang="en-US" dirty="0"/>
              <a:t>[PHONE]</a:t>
            </a:r>
          </a:p>
          <a:p>
            <a:pPr marL="0" indent="0">
              <a:buNone/>
            </a:pPr>
            <a:r>
              <a:rPr lang="en-US" dirty="0"/>
              <a:t>[EMAIL]</a:t>
            </a:r>
          </a:p>
          <a:p>
            <a:pPr marL="0" indent="0">
              <a:buNone/>
            </a:pPr>
            <a:r>
              <a:rPr lang="en-US" dirty="0"/>
              <a:t>[</a:t>
            </a:r>
            <a:r>
              <a:rPr lang="en-US" dirty="0" err="1"/>
              <a:t>WEBSITEz</a:t>
            </a:r>
            <a:r>
              <a:rPr lang="en-US" dirty="0"/>
              <a:t>]</a:t>
            </a:r>
          </a:p>
        </p:txBody>
      </p:sp>
    </p:spTree>
    <p:extLst>
      <p:ext uri="{BB962C8B-B14F-4D97-AF65-F5344CB8AC3E}">
        <p14:creationId xmlns:p14="http://schemas.microsoft.com/office/powerpoint/2010/main" val="1884264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Marketing 16x9">
  <a:themeElements>
    <a:clrScheme name="Marketing_16x9">
      <a:dk1>
        <a:srgbClr val="404040"/>
      </a:dk1>
      <a:lt1>
        <a:sysClr val="window" lastClr="FFFFFF"/>
      </a:lt1>
      <a:dk2>
        <a:srgbClr val="000000"/>
      </a:dk2>
      <a:lt2>
        <a:srgbClr val="A1C1DE"/>
      </a:lt2>
      <a:accent1>
        <a:srgbClr val="39527B"/>
      </a:accent1>
      <a:accent2>
        <a:srgbClr val="528DC2"/>
      </a:accent2>
      <a:accent3>
        <a:srgbClr val="7EA939"/>
      </a:accent3>
      <a:accent4>
        <a:srgbClr val="30AEAB"/>
      </a:accent4>
      <a:accent5>
        <a:srgbClr val="31A962"/>
      </a:accent5>
      <a:accent6>
        <a:srgbClr val="78648E"/>
      </a:accent6>
      <a:hlink>
        <a:srgbClr val="7EA939"/>
      </a:hlink>
      <a:folHlink>
        <a:srgbClr val="7F7F7F"/>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flip="none" rotWithShape="1">
          <a:gsLst>
            <a:gs pos="0">
              <a:schemeClr val="phClr">
                <a:lumMod val="20000"/>
                <a:lumOff val="80000"/>
              </a:schemeClr>
            </a:gs>
            <a:gs pos="58000">
              <a:schemeClr val="phClr">
                <a:lumMod val="40000"/>
                <a:lumOff val="60000"/>
              </a:schemeClr>
            </a:gs>
            <a:gs pos="100000">
              <a:schemeClr val="phClr"/>
            </a:gs>
          </a:gsLst>
          <a:lin ang="14400000" scaled="0"/>
          <a:tileRect/>
        </a:gradFill>
        <a:gradFill flip="none" rotWithShape="1">
          <a:gsLst>
            <a:gs pos="0">
              <a:schemeClr val="phClr">
                <a:lumMod val="20000"/>
                <a:lumOff val="80000"/>
              </a:schemeClr>
            </a:gs>
            <a:gs pos="58000">
              <a:schemeClr val="phClr">
                <a:lumMod val="40000"/>
                <a:lumOff val="60000"/>
              </a:schemeClr>
            </a:gs>
            <a:gs pos="100000">
              <a:schemeClr val="phClr"/>
            </a:gs>
          </a:gsLst>
          <a:lin ang="17400000" scaled="0"/>
          <a:tileRect/>
        </a:gradFill>
      </a:bgFillStyleLst>
    </a:fmtScheme>
  </a:themeElements>
  <a:objectDefaults/>
  <a:extraClrSchemeLst/>
  <a:extLst>
    <a:ext uri="{05A4C25C-085E-4340-85A3-A5531E510DB2}">
      <thm15:themeFamily xmlns:thm15="http://schemas.microsoft.com/office/thememl/2012/main" name="HM1.potx" id="{0103B6EF-9DE2-4FB7-B46F-BF60245E6CDE}" vid="{2CA3E3AC-22B0-407F-B86F-FB18D0C5348D}"/>
    </a:ext>
  </a:extLst>
</a:theme>
</file>

<file path=ppt/theme/theme2.xml><?xml version="1.0" encoding="utf-8"?>
<a:theme xmlns:a="http://schemas.openxmlformats.org/drawingml/2006/main" name="Office Theme">
  <a:themeElements>
    <a:clrScheme name="Marketing_16x9">
      <a:dk1>
        <a:srgbClr val="404040"/>
      </a:dk1>
      <a:lt1>
        <a:sysClr val="window" lastClr="FFFFFF"/>
      </a:lt1>
      <a:dk2>
        <a:srgbClr val="000000"/>
      </a:dk2>
      <a:lt2>
        <a:srgbClr val="A1C1DE"/>
      </a:lt2>
      <a:accent1>
        <a:srgbClr val="39527B"/>
      </a:accent1>
      <a:accent2>
        <a:srgbClr val="528DC2"/>
      </a:accent2>
      <a:accent3>
        <a:srgbClr val="7EA939"/>
      </a:accent3>
      <a:accent4>
        <a:srgbClr val="30AEAB"/>
      </a:accent4>
      <a:accent5>
        <a:srgbClr val="31A962"/>
      </a:accent5>
      <a:accent6>
        <a:srgbClr val="78648E"/>
      </a:accent6>
      <a:hlink>
        <a:srgbClr val="7EA939"/>
      </a:hlink>
      <a:folHlink>
        <a:srgbClr val="7F7F7F"/>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flip="none" rotWithShape="1">
          <a:gsLst>
            <a:gs pos="0">
              <a:schemeClr val="phClr">
                <a:lumMod val="20000"/>
                <a:lumOff val="80000"/>
              </a:schemeClr>
            </a:gs>
            <a:gs pos="58000">
              <a:schemeClr val="phClr">
                <a:lumMod val="40000"/>
                <a:lumOff val="60000"/>
              </a:schemeClr>
            </a:gs>
            <a:gs pos="100000">
              <a:schemeClr val="phClr"/>
            </a:gs>
          </a:gsLst>
          <a:lin ang="14400000" scaled="0"/>
          <a:tileRect/>
        </a:gradFill>
        <a:gradFill flip="none" rotWithShape="1">
          <a:gsLst>
            <a:gs pos="0">
              <a:schemeClr val="phClr">
                <a:lumMod val="20000"/>
                <a:lumOff val="80000"/>
              </a:schemeClr>
            </a:gs>
            <a:gs pos="58000">
              <a:schemeClr val="phClr">
                <a:lumMod val="40000"/>
                <a:lumOff val="60000"/>
              </a:schemeClr>
            </a:gs>
            <a:gs pos="100000">
              <a:schemeClr val="phClr"/>
            </a:gs>
          </a:gsLst>
          <a:lin ang="17400000" scaled="0"/>
          <a:tileRect/>
        </a:gradFill>
      </a:bgFillStyleLst>
    </a:fmtScheme>
  </a:themeElements>
  <a:objectDefaults/>
  <a:extraClrSchemeLst/>
</a:theme>
</file>

<file path=ppt/theme/theme3.xml><?xml version="1.0" encoding="utf-8"?>
<a:theme xmlns:a="http://schemas.openxmlformats.org/drawingml/2006/main" name="Office Theme">
  <a:themeElements>
    <a:clrScheme name="Marketing_16x9">
      <a:dk1>
        <a:srgbClr val="404040"/>
      </a:dk1>
      <a:lt1>
        <a:sysClr val="window" lastClr="FFFFFF"/>
      </a:lt1>
      <a:dk2>
        <a:srgbClr val="000000"/>
      </a:dk2>
      <a:lt2>
        <a:srgbClr val="A1C1DE"/>
      </a:lt2>
      <a:accent1>
        <a:srgbClr val="39527B"/>
      </a:accent1>
      <a:accent2>
        <a:srgbClr val="528DC2"/>
      </a:accent2>
      <a:accent3>
        <a:srgbClr val="7EA939"/>
      </a:accent3>
      <a:accent4>
        <a:srgbClr val="30AEAB"/>
      </a:accent4>
      <a:accent5>
        <a:srgbClr val="31A962"/>
      </a:accent5>
      <a:accent6>
        <a:srgbClr val="78648E"/>
      </a:accent6>
      <a:hlink>
        <a:srgbClr val="7EA939"/>
      </a:hlink>
      <a:folHlink>
        <a:srgbClr val="7F7F7F"/>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flip="none" rotWithShape="1">
          <a:gsLst>
            <a:gs pos="0">
              <a:schemeClr val="phClr">
                <a:lumMod val="20000"/>
                <a:lumOff val="80000"/>
              </a:schemeClr>
            </a:gs>
            <a:gs pos="58000">
              <a:schemeClr val="phClr">
                <a:lumMod val="40000"/>
                <a:lumOff val="60000"/>
              </a:schemeClr>
            </a:gs>
            <a:gs pos="100000">
              <a:schemeClr val="phClr"/>
            </a:gs>
          </a:gsLst>
          <a:lin ang="14400000" scaled="0"/>
          <a:tileRect/>
        </a:gradFill>
        <a:gradFill flip="none" rotWithShape="1">
          <a:gsLst>
            <a:gs pos="0">
              <a:schemeClr val="phClr">
                <a:lumMod val="20000"/>
                <a:lumOff val="80000"/>
              </a:schemeClr>
            </a:gs>
            <a:gs pos="58000">
              <a:schemeClr val="phClr">
                <a:lumMod val="40000"/>
                <a:lumOff val="60000"/>
              </a:schemeClr>
            </a:gs>
            <a:gs pos="100000">
              <a:schemeClr val="phClr"/>
            </a:gs>
          </a:gsLst>
          <a:lin ang="17400000" scaled="0"/>
          <a:tileRect/>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678</TotalTime>
  <Words>432</Words>
  <Application>Microsoft Office PowerPoint</Application>
  <PresentationFormat>Custom</PresentationFormat>
  <Paragraphs>35</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Adobe Devanagari</vt:lpstr>
      <vt:lpstr>Arial</vt:lpstr>
      <vt:lpstr>Corbel</vt:lpstr>
      <vt:lpstr>Marketing 16x9</vt:lpstr>
      <vt:lpstr>Holland &amp; Marie</vt:lpstr>
      <vt:lpstr>Philosophy &amp; Background</vt:lpstr>
      <vt:lpstr>Who We Are</vt:lpstr>
      <vt:lpstr>What We Do</vt:lpstr>
      <vt:lpstr>Our Strengths </vt:lpstr>
      <vt:lpstr>Our Clients</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Holland &amp; Marie</dc:title>
  <dc:creator>Chris Holland</dc:creator>
  <cp:lastModifiedBy>Chris Holland</cp:lastModifiedBy>
  <cp:revision>10</cp:revision>
  <cp:lastPrinted>2018-01-19T06:16:19Z</cp:lastPrinted>
  <dcterms:created xsi:type="dcterms:W3CDTF">2011-11-28T20:04:15Z</dcterms:created>
  <dcterms:modified xsi:type="dcterms:W3CDTF">2018-01-19T16:11:54Z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